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49" y="5349903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2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7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7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1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49" y="3444903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6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1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5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6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5" y="1316038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1" y="1316038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49" y="6019801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49" y="5849118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1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1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1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9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 spd="slow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49" y="1050899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3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1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881BEE4-7894-45EA-83D3-D9935A735208}" type="datetimeFigureOut">
              <a:rPr lang="en-US" smtClean="0"/>
              <a:pPr/>
              <a:t>7/31/2023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1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1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4A34B83-A029-4538-BC29-C9207198747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49" y="1050899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49" y="1057987"/>
            <a:ext cx="8629651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>
    <p:dissolve/>
  </p:transition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sApp Image 2023-03-08 at 18.18.4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200644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9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10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1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2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3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4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5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6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14676" y="0"/>
            <a:ext cx="1500198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1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7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8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2(9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28990" y="0"/>
            <a:ext cx="1500198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4-04 at 09.12.47.jpeg"/>
          <p:cNvPicPr>
            <a:picLocks noChangeAspect="1"/>
          </p:cNvPicPr>
          <p:nvPr/>
        </p:nvPicPr>
        <p:blipFill>
          <a:blip r:embed="rId2" cstate="print"/>
          <a:srcRect l="12623" t="5901" r="13904" b="485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3-04-04 at 09.12.47(1).jpeg"/>
          <p:cNvPicPr>
            <a:picLocks noChangeAspect="1"/>
          </p:cNvPicPr>
          <p:nvPr/>
        </p:nvPicPr>
        <p:blipFill>
          <a:blip r:embed="rId2" cstate="print"/>
          <a:srcRect l="12847" t="4501" r="12847" b="45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4-04 at 09.12.47(2).jpeg"/>
          <p:cNvPicPr>
            <a:picLocks noChangeAspect="1"/>
          </p:cNvPicPr>
          <p:nvPr/>
        </p:nvPicPr>
        <p:blipFill>
          <a:blip r:embed="rId2" cstate="print"/>
          <a:srcRect l="12847" t="4501" r="12847" b="45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4-04 at 09.12.48.jpeg"/>
          <p:cNvPicPr>
            <a:picLocks noChangeAspect="1"/>
          </p:cNvPicPr>
          <p:nvPr/>
        </p:nvPicPr>
        <p:blipFill>
          <a:blip r:embed="rId2" cstate="print"/>
          <a:srcRect l="12847" t="4501" r="12847" b="450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SCCM : Source code control system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RCS : Revision control system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CVS : Concurrent version system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SVN : Sub version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GIT IS 3</a:t>
            </a:r>
            <a:r>
              <a:rPr lang="en-US" baseline="30000" dirty="0" smtClean="0"/>
              <a:t>RD</a:t>
            </a:r>
            <a:r>
              <a:rPr lang="en-US" dirty="0" smtClean="0"/>
              <a:t> Generation of VCS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Roll back means you can back before the old version 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Roll out means you can switch after the latest version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9.19.44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t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</a:t>
            </a:r>
            <a:r>
              <a:rPr lang="en-US" dirty="0" smtClean="0"/>
              <a:t> INSTALL steps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/>
              <a:t>Before GIT Installation we want to </a:t>
            </a:r>
            <a:r>
              <a:rPr lang="en-US" dirty="0" err="1" smtClean="0"/>
              <a:t>lauch</a:t>
            </a:r>
            <a:r>
              <a:rPr lang="en-US" dirty="0" smtClean="0"/>
              <a:t> ec2 instance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After launch instance we have to connect putty Or mobax term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After login we enter command “</a:t>
            </a:r>
            <a:r>
              <a:rPr lang="en-US" dirty="0" err="1" smtClean="0"/>
              <a:t>sudo</a:t>
            </a:r>
            <a:r>
              <a:rPr lang="en-US" dirty="0" smtClean="0"/>
              <a:t> yum update –y”</a:t>
            </a:r>
          </a:p>
          <a:p>
            <a:pPr>
              <a:buFont typeface="Wingdings" pitchFamily="2" charset="2"/>
              <a:buChar char="§"/>
            </a:pPr>
            <a:r>
              <a:rPr lang="en-US" dirty="0" smtClean="0"/>
              <a:t>And after switch ec2 user to Root user with help of command “</a:t>
            </a:r>
            <a:r>
              <a:rPr lang="en-US" dirty="0" err="1" smtClean="0"/>
              <a:t>sudo</a:t>
            </a:r>
            <a:r>
              <a:rPr lang="en-US" dirty="0" smtClean="0"/>
              <a:t> –I”</a:t>
            </a:r>
          </a:p>
          <a:p>
            <a:pPr>
              <a:buFont typeface="Wingdings" pitchFamily="2" charset="2"/>
              <a:buChar char="§"/>
            </a:pPr>
            <a:endParaRPr lang="en-US" dirty="0" smtClean="0"/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</p:spTree>
  </p:cSld>
  <p:clrMapOvr>
    <a:masterClrMapping/>
  </p:clrMapOvr>
  <p:transition spd="slow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GIT INSTALL STEPS TO FOLLOW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Yum install </a:t>
            </a:r>
            <a:r>
              <a:rPr lang="en-US" dirty="0" err="1" smtClean="0"/>
              <a:t>git</a:t>
            </a:r>
            <a:r>
              <a:rPr lang="en-US" dirty="0" smtClean="0"/>
              <a:t> –y to install </a:t>
            </a:r>
            <a:r>
              <a:rPr lang="en-US" dirty="0" err="1" smtClean="0"/>
              <a:t>git</a:t>
            </a: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To check </a:t>
            </a:r>
            <a:r>
              <a:rPr lang="en-US" dirty="0" err="1" smtClean="0"/>
              <a:t>git</a:t>
            </a:r>
            <a:r>
              <a:rPr lang="en-US" dirty="0" smtClean="0"/>
              <a:t> version “</a:t>
            </a:r>
            <a:r>
              <a:rPr lang="en-US" dirty="0" err="1" smtClean="0"/>
              <a:t>git</a:t>
            </a:r>
            <a:r>
              <a:rPr lang="en-US" dirty="0" smtClean="0"/>
              <a:t> –-version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And after create a folder “mkdir  zomato”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And we have to upload files on zomato folder</a:t>
            </a:r>
          </a:p>
          <a:p>
            <a:pPr>
              <a:buFont typeface="Wingdings" pitchFamily="2" charset="2"/>
              <a:buChar char="Ø"/>
            </a:pPr>
            <a:r>
              <a:rPr lang="en-US" dirty="0" err="1" smtClean="0"/>
              <a:t>Cd</a:t>
            </a:r>
            <a:r>
              <a:rPr lang="en-US" dirty="0" smtClean="0"/>
              <a:t> zomato/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After enter command to check files “</a:t>
            </a:r>
            <a:r>
              <a:rPr lang="en-US" dirty="0" err="1" smtClean="0"/>
              <a:t>ls</a:t>
            </a:r>
            <a:r>
              <a:rPr lang="en-US" dirty="0" smtClean="0"/>
              <a:t> –al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To check </a:t>
            </a:r>
            <a:r>
              <a:rPr lang="en-US" dirty="0" err="1" smtClean="0"/>
              <a:t>git</a:t>
            </a:r>
            <a:r>
              <a:rPr lang="en-US" dirty="0" smtClean="0"/>
              <a:t> folder command “</a:t>
            </a:r>
            <a:r>
              <a:rPr lang="en-US" dirty="0" err="1" smtClean="0"/>
              <a:t>git</a:t>
            </a:r>
            <a:r>
              <a:rPr lang="en-US" dirty="0" smtClean="0"/>
              <a:t> init .”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3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4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atsApp Image 2023-03-08 at 18.18.41(5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520" y="99392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6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7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3-08 at 18.18.41(8)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129</TotalTime>
  <Words>162</Words>
  <Application>Microsoft Office PowerPoint</Application>
  <PresentationFormat>On-screen Show (4:3)</PresentationFormat>
  <Paragraphs>21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Trek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git</vt:lpstr>
      <vt:lpstr>Slide 28</vt:lpstr>
      <vt:lpstr>Slide 29</vt:lpstr>
      <vt:lpstr>Slide 30</vt:lpstr>
      <vt:lpstr>Slide 31</vt:lpstr>
      <vt:lpstr>Slide 32</vt:lpstr>
      <vt:lpstr>Slide 33</vt:lpstr>
      <vt:lpstr>Git INSTALL steps to follow</vt:lpstr>
      <vt:lpstr>GIT INSTALL STEPS TO FOLLOW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swenag</dc:creator>
  <cp:lastModifiedBy>swenag</cp:lastModifiedBy>
  <cp:revision>31</cp:revision>
  <dcterms:created xsi:type="dcterms:W3CDTF">2023-03-22T13:24:58Z</dcterms:created>
  <dcterms:modified xsi:type="dcterms:W3CDTF">2023-07-31T15:28:59Z</dcterms:modified>
</cp:coreProperties>
</file>